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4AB42F0-32A9-49BD-88E0-719D6BE2102A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346777F-7582-409F-8614-D8C49713659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42F0-32A9-49BD-88E0-719D6BE2102A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777F-7582-409F-8614-D8C4971365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42F0-32A9-49BD-88E0-719D6BE2102A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777F-7582-409F-8614-D8C4971365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42F0-32A9-49BD-88E0-719D6BE2102A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777F-7582-409F-8614-D8C4971365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42F0-32A9-49BD-88E0-719D6BE2102A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777F-7582-409F-8614-D8C4971365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42F0-32A9-49BD-88E0-719D6BE2102A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777F-7582-409F-8614-D8C49713659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42F0-32A9-49BD-88E0-719D6BE2102A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777F-7582-409F-8614-D8C4971365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42F0-32A9-49BD-88E0-719D6BE2102A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777F-7582-409F-8614-D8C4971365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42F0-32A9-49BD-88E0-719D6BE2102A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777F-7582-409F-8614-D8C4971365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42F0-32A9-49BD-88E0-719D6BE2102A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777F-7582-409F-8614-D8C49713659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B42F0-32A9-49BD-88E0-719D6BE2102A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6777F-7582-409F-8614-D8C4971365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4AB42F0-32A9-49BD-88E0-719D6BE2102A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346777F-7582-409F-8614-D8C4971365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420035" cy="1702160"/>
          </a:xfrm>
        </p:spPr>
        <p:txBody>
          <a:bodyPr/>
          <a:lstStyle/>
          <a:p>
            <a:r>
              <a:rPr lang="en-US" dirty="0" smtClean="0"/>
              <a:t>Patchwork Quilts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Patterns in Quilts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727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Patchwork?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Patchwork is pieces of fabric cut into different shapes and sewn together into patterns.</a:t>
            </a:r>
          </a:p>
          <a:p>
            <a:r>
              <a:rPr lang="en-US" dirty="0" smtClean="0"/>
              <a:t>During the first 100 hundred years of our country, many women, girls, and even a few men and boys- sewed patchwork.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992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it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one could afford to waste good fabrics.</a:t>
            </a:r>
          </a:p>
          <a:p>
            <a:r>
              <a:rPr lang="en-US" dirty="0" smtClean="0"/>
              <a:t>In that time women wove all their fabrics at home.</a:t>
            </a:r>
          </a:p>
          <a:p>
            <a:r>
              <a:rPr lang="en-US" dirty="0" smtClean="0"/>
              <a:t>Even when machines and factories began to produce fabric, it was expensive and difficult to get.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832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685800"/>
            <a:ext cx="6777317" cy="5146829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		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03998"/>
            <a:ext cx="2209799" cy="3106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199" y="734705"/>
            <a:ext cx="2333625" cy="307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4" y="734705"/>
            <a:ext cx="2847976" cy="307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0"/>
            <a:ext cx="2209799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199" y="3810000"/>
            <a:ext cx="2333625" cy="264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4" y="3810000"/>
            <a:ext cx="2847976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640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would people 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could use the tiny scraps left over from the dresses and shirts they had sewn.</a:t>
            </a:r>
          </a:p>
          <a:p>
            <a:r>
              <a:rPr lang="en-US" dirty="0" smtClean="0"/>
              <a:t>They could re-use fabric, cut into small pieces, from outgrown or worn-out clothing.</a:t>
            </a:r>
          </a:p>
          <a:p>
            <a:r>
              <a:rPr lang="en-US" dirty="0" smtClean="0"/>
              <a:t>All of these were sewn together by hand.</a:t>
            </a:r>
          </a:p>
          <a:p>
            <a:r>
              <a:rPr lang="en-US" dirty="0" smtClean="0"/>
              <a:t>Usually did this with friends.</a:t>
            </a:r>
          </a:p>
          <a:p>
            <a:r>
              <a:rPr lang="en-US" dirty="0" smtClean="0"/>
              <a:t>These would be made into warm quilts.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21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Ideas for designs and names of patchwork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Tools they used</a:t>
            </a:r>
          </a:p>
          <a:p>
            <a:r>
              <a:rPr lang="en-US" dirty="0" smtClean="0"/>
              <a:t>Toys children played with</a:t>
            </a:r>
          </a:p>
          <a:p>
            <a:r>
              <a:rPr lang="en-US" dirty="0" smtClean="0"/>
              <a:t>Some came from plants, animals, or stars</a:t>
            </a:r>
          </a:p>
          <a:p>
            <a:r>
              <a:rPr lang="en-US" dirty="0" smtClean="0"/>
              <a:t>After a special event, an important person, or a story in the Bible</a:t>
            </a:r>
          </a:p>
          <a:p>
            <a:r>
              <a:rPr lang="en-US" dirty="0" smtClean="0"/>
              <a:t>No two patchworks are alike</a:t>
            </a:r>
          </a:p>
          <a:p>
            <a:r>
              <a:rPr lang="en-US" dirty="0" smtClean="0"/>
              <a:t>They can tell use how people lived when our country was still young and growing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207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914400"/>
            <a:ext cx="6777317" cy="491822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14400"/>
            <a:ext cx="22860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914400"/>
            <a:ext cx="20574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14400"/>
            <a:ext cx="23622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505200"/>
            <a:ext cx="22860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505200"/>
            <a:ext cx="20574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505200"/>
            <a:ext cx="2362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6158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Theme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7109908" cy="4572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Anvil				Postage Stamp</a:t>
            </a:r>
          </a:p>
          <a:p>
            <a:r>
              <a:rPr lang="en-US" dirty="0" smtClean="0"/>
              <a:t>Buggy Wheel		Queen Charlotte’s Crown</a:t>
            </a:r>
          </a:p>
          <a:p>
            <a:r>
              <a:rPr lang="en-US" dirty="0" smtClean="0"/>
              <a:t>Churn Dash			Rocky Road to Kansas</a:t>
            </a:r>
          </a:p>
          <a:p>
            <a:r>
              <a:rPr lang="en-US" dirty="0" smtClean="0"/>
              <a:t>Does and Darts		Storm at Sea</a:t>
            </a:r>
          </a:p>
          <a:p>
            <a:r>
              <a:rPr lang="en-US" dirty="0" smtClean="0"/>
              <a:t>Eight Hands Round		Tobacco Leaves</a:t>
            </a:r>
          </a:p>
          <a:p>
            <a:r>
              <a:rPr lang="en-US" dirty="0" smtClean="0"/>
              <a:t>Flying Geese		Underground Railroad</a:t>
            </a:r>
          </a:p>
          <a:p>
            <a:r>
              <a:rPr lang="en-US" dirty="0" smtClean="0"/>
              <a:t>Grandmother’s Fan		Variable Star</a:t>
            </a:r>
          </a:p>
          <a:p>
            <a:r>
              <a:rPr lang="en-US" dirty="0" smtClean="0"/>
              <a:t>Honeycomb			Windmill</a:t>
            </a:r>
          </a:p>
          <a:p>
            <a:r>
              <a:rPr lang="en-US" dirty="0" smtClean="0"/>
              <a:t>Indian hatchet		X</a:t>
            </a:r>
          </a:p>
          <a:p>
            <a:r>
              <a:rPr lang="en-US" dirty="0" smtClean="0"/>
              <a:t>Jacob’s Ladder		Yankee Puzzle</a:t>
            </a:r>
          </a:p>
          <a:p>
            <a:r>
              <a:rPr lang="en-US" dirty="0" smtClean="0"/>
              <a:t>Kite’s Tail			Zigzag</a:t>
            </a:r>
          </a:p>
          <a:p>
            <a:r>
              <a:rPr lang="en-US" dirty="0" smtClean="0"/>
              <a:t>Log Cabin			**There are thousands more</a:t>
            </a:r>
          </a:p>
          <a:p>
            <a:r>
              <a:rPr lang="en-US" dirty="0" smtClean="0"/>
              <a:t>Maple Leaf</a:t>
            </a:r>
          </a:p>
          <a:p>
            <a:r>
              <a:rPr lang="en-US" dirty="0" smtClean="0"/>
              <a:t>Necktie</a:t>
            </a:r>
          </a:p>
          <a:p>
            <a:r>
              <a:rPr lang="en-US" dirty="0" smtClean="0"/>
              <a:t>Old Tippecanoe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5076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</TotalTime>
  <Words>217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Patchwork Quilts</vt:lpstr>
      <vt:lpstr>What is Patchwork?</vt:lpstr>
      <vt:lpstr>Why is it important?</vt:lpstr>
      <vt:lpstr>  </vt:lpstr>
      <vt:lpstr>What would people use?</vt:lpstr>
      <vt:lpstr>Ideas for designs and names of patchwork patterns</vt:lpstr>
      <vt:lpstr>   </vt:lpstr>
      <vt:lpstr>Theme Names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Patchwork Quilts</dc:title>
  <dc:creator>Wanda</dc:creator>
  <cp:lastModifiedBy>Wanda</cp:lastModifiedBy>
  <cp:revision>5</cp:revision>
  <dcterms:created xsi:type="dcterms:W3CDTF">2010-11-07T21:44:31Z</dcterms:created>
  <dcterms:modified xsi:type="dcterms:W3CDTF">2010-11-07T22:06:51Z</dcterms:modified>
</cp:coreProperties>
</file>